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7603"/>
    <a:srgbClr val="FF5D5D"/>
    <a:srgbClr val="FF97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6163" autoAdjust="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86804-96D6-47A9-84F2-CD9912E8A540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ACCE4C-88D7-4BCC-BAB5-A50169D7DEF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350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ACCE4C-88D7-4BCC-BAB5-A50169D7DEFB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485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73E97A-EF86-E79A-9E73-06B1FF4F9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C3AB947-2130-0A3A-07A7-E7D03847E9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707651-5B28-7F80-206D-3CE4F8E16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F9DE0-A227-485F-B712-446805AEBC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3D2F21-5667-DED7-8CF5-B2C4ADFAA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BB9DC9-5BED-467E-4BAE-82B8897F8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8A9ED-3F3A-4582-A027-88059E1A73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0109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344C78-55AD-CB0D-5862-7DA6310B1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A1E6D48-255F-A9C7-8457-291A3C71C9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5BB77FF-3174-B072-AB9E-FB95E756A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F9DE0-A227-485F-B712-446805AEBC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130CABB-BB09-C708-8E4F-D2174A910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BB6BF97-2306-AD66-57B2-46CB8920F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8A9ED-3F3A-4582-A027-88059E1A73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6612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CB6220D-0363-46D5-4F32-71D3F39206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6CA0E97-1BC1-B131-1718-C15A86E26D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042880-844F-8C25-9F47-B046C6C6D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F9DE0-A227-485F-B712-446805AEBC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DCD9B8-98B0-E849-ED78-7E0100840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08BCED-38F7-5860-1404-9215F3ABE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8A9ED-3F3A-4582-A027-88059E1A73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2296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5C4868-6834-C059-869C-FC8E27DD8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3110E5-A96E-B389-E827-0124B46B6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818D54-9C8A-F67F-AC28-590A173BC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F9DE0-A227-485F-B712-446805AEBC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723F35-94A0-A15C-5760-5E9A7EDEB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F1C91C-4909-6B8F-CE56-E50307547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8A9ED-3F3A-4582-A027-88059E1A73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1772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495F3-102C-B138-1945-A109B0C81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0FAEBB-8ADC-5D73-6BF5-024C8E813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61E36B-BCBB-BDEB-C5AA-FE4922E28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F9DE0-A227-485F-B712-446805AEBC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C43F2C8-2555-AF6A-CD11-6BD9135E3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B95CAE0-9671-9095-66A0-641911707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8A9ED-3F3A-4582-A027-88059E1A73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4065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A33DC8-D2E0-ACA6-4978-B8E803DEA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D16DC9-E114-8137-C16B-BBDBE87975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88C6F9F-7E6C-2034-A93B-52523F8731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A8B0E24-6CD6-AFDB-080D-774C6F1EE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F9DE0-A227-485F-B712-446805AEBC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68BFFE1-68B8-3EB5-804D-E7F1ADF03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1070DB-4B15-5332-0FCE-EF8E7AC64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8A9ED-3F3A-4582-A027-88059E1A73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2973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C0F66A-418E-27F8-3E45-087D35A5E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D212D67-6E53-99D6-D58C-FAF83D5B5B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875D57D-289C-8124-6981-4A5A0947AA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24C6C25-BF74-B0C5-2B96-C2D734803C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D162016-754C-3F0E-9EA0-37E3A1C238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63AC677-BDEE-EE8E-6237-FA5C4F444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F9DE0-A227-485F-B712-446805AEBC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4BB9F12-48A0-395A-17FA-34A555D1C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6949299-8516-4920-FD03-F1A0AB59D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8A9ED-3F3A-4582-A027-88059E1A73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3953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69ED2B-3395-4CDA-DA88-1DBFACB47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7675106-BDEE-6A2A-C6FA-1EEF537BE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F9DE0-A227-485F-B712-446805AEBC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8C51CDA-9F31-65CC-50E6-A9B78D776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81D28CA-F182-370A-A610-894232AD1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8A9ED-3F3A-4582-A027-88059E1A73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535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9159D83-1300-FD89-9CD7-44EB6035F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F9DE0-A227-485F-B712-446805AEBC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2EB3B35-BBD2-0A11-7037-9E15C565F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830F5BE-8569-52CD-354E-5119CFF97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8A9ED-3F3A-4582-A027-88059E1A73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1287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1C53F3-7E98-F769-8A6B-35F16F317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91B8FE8-AB15-5060-68AC-B104CDF89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AE68211-96DB-416D-0B4F-E62B5E1089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7ADC48D-9A7B-3A8B-F519-B1793458A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F9DE0-A227-485F-B712-446805AEBC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E06B03-146E-1487-E4ED-351184A09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87238AD-D7B9-09D2-F194-4571D323F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8A9ED-3F3A-4582-A027-88059E1A73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116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96A8AA-03CF-71FA-E212-0DBA6008F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79AAF1D-482A-8081-27E3-40380004BE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2574608-65CE-4557-6541-1CF25C9847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F3736D-5EBB-71CA-3A95-B0548A5A4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F9DE0-A227-485F-B712-446805AEBC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BD00D96-2ACF-ABED-C659-95CCF6909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ED9ADA1-55BB-B694-366D-D68B2DFD6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8A9ED-3F3A-4582-A027-88059E1A73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5100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34EFE12-3E92-0FEA-6627-2A04D1A0C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D62653-DECA-165B-76B9-5C47019924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85BB40-7CC4-FF1B-3302-0693090F06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3F9DE0-A227-485F-B712-446805AEBC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108521-3487-1F15-8CD1-2C50CE1B74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1549F9-BA3D-E554-B08F-37883EC596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28A9ED-3F3A-4582-A027-88059E1A73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677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AAD454B5-74CF-B6E1-D49D-3801EB752B3A}"/>
              </a:ext>
            </a:extLst>
          </p:cNvPr>
          <p:cNvSpPr/>
          <p:nvPr/>
        </p:nvSpPr>
        <p:spPr>
          <a:xfrm>
            <a:off x="172016" y="162962"/>
            <a:ext cx="1692998" cy="6337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Organigrama GRUPO AFS</a:t>
            </a:r>
          </a:p>
          <a:p>
            <a:pPr algn="ctr"/>
            <a:r>
              <a:rPr lang="es-ES" sz="9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REV. Junio 2026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AE480233-858F-6B5D-25AF-4307A22A7673}"/>
              </a:ext>
            </a:extLst>
          </p:cNvPr>
          <p:cNvSpPr/>
          <p:nvPr/>
        </p:nvSpPr>
        <p:spPr>
          <a:xfrm>
            <a:off x="3478798" y="479833"/>
            <a:ext cx="3675707" cy="47983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Administrador único:</a:t>
            </a:r>
          </a:p>
          <a:p>
            <a:pPr algn="ctr"/>
            <a:r>
              <a:rPr lang="es-ES" sz="1000" b="1" dirty="0">
                <a:latin typeface="Arial" panose="020B0604020202020204" pitchFamily="34" charset="0"/>
                <a:cs typeface="Arial" panose="020B0604020202020204" pitchFamily="34" charset="0"/>
              </a:rPr>
              <a:t>ALEJANDRO MARÍA FALCÓN SANTANA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AF5552D-05B0-1048-F003-A3DD98767B47}"/>
              </a:ext>
            </a:extLst>
          </p:cNvPr>
          <p:cNvSpPr/>
          <p:nvPr/>
        </p:nvSpPr>
        <p:spPr>
          <a:xfrm>
            <a:off x="4033310" y="1257017"/>
            <a:ext cx="2685863" cy="47983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b="1" dirty="0">
                <a:latin typeface="Arial" panose="020B0604020202020204" pitchFamily="34" charset="0"/>
                <a:cs typeface="Arial" panose="020B0604020202020204" pitchFamily="34" charset="0"/>
              </a:rPr>
              <a:t>DIRECCIÓN CENTROS DE FORMACIÓN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5C5A20D-7C68-1958-9AA6-8017FB96AF27}"/>
              </a:ext>
            </a:extLst>
          </p:cNvPr>
          <p:cNvSpPr/>
          <p:nvPr/>
        </p:nvSpPr>
        <p:spPr>
          <a:xfrm>
            <a:off x="9080624" y="479833"/>
            <a:ext cx="2716039" cy="239917"/>
          </a:xfrm>
          <a:prstGeom prst="rect">
            <a:avLst/>
          </a:prstGeom>
          <a:solidFill>
            <a:srgbClr val="FF5D5D"/>
          </a:solidFill>
          <a:ln>
            <a:solidFill>
              <a:srgbClr val="FF5D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Comité de Calidad y Medioambiente - SGI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80DE455-B34A-6BAF-1C78-763A05BBCBC2}"/>
              </a:ext>
            </a:extLst>
          </p:cNvPr>
          <p:cNvSpPr/>
          <p:nvPr/>
        </p:nvSpPr>
        <p:spPr>
          <a:xfrm>
            <a:off x="9080624" y="959667"/>
            <a:ext cx="2716039" cy="239917"/>
          </a:xfrm>
          <a:prstGeom prst="rect">
            <a:avLst/>
          </a:prstGeom>
          <a:solidFill>
            <a:srgbClr val="FF5D5D"/>
          </a:solidFill>
          <a:ln>
            <a:solidFill>
              <a:srgbClr val="FF5D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Comité de Igualdad - PRL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4516FFF-DCC8-A8D7-804D-42C21ABA32EE}"/>
              </a:ext>
            </a:extLst>
          </p:cNvPr>
          <p:cNvSpPr/>
          <p:nvPr/>
        </p:nvSpPr>
        <p:spPr>
          <a:xfrm>
            <a:off x="9080624" y="1439501"/>
            <a:ext cx="2716039" cy="239917"/>
          </a:xfrm>
          <a:prstGeom prst="rect">
            <a:avLst/>
          </a:prstGeom>
          <a:solidFill>
            <a:srgbClr val="FF5D5D"/>
          </a:solidFill>
          <a:ln>
            <a:solidFill>
              <a:srgbClr val="FF5D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50" dirty="0">
                <a:latin typeface="Arial" panose="020B0604020202020204" pitchFamily="34" charset="0"/>
                <a:cs typeface="Arial" panose="020B0604020202020204" pitchFamily="34" charset="0"/>
              </a:rPr>
              <a:t>Comité de Crisis – Seguridad de la Información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B5FB9AE-72B9-9085-E55C-C78911ECDEFF}"/>
              </a:ext>
            </a:extLst>
          </p:cNvPr>
          <p:cNvSpPr/>
          <p:nvPr/>
        </p:nvSpPr>
        <p:spPr>
          <a:xfrm>
            <a:off x="1104283" y="2114720"/>
            <a:ext cx="2580237" cy="6337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DE FORMACIÓN AFS</a:t>
            </a:r>
          </a:p>
          <a:p>
            <a:pPr algn="ctr"/>
            <a:r>
              <a:rPr lang="es-E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 CANARIA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9B1D5FFD-11EE-5CC6-EF08-0021EC9B0621}"/>
              </a:ext>
            </a:extLst>
          </p:cNvPr>
          <p:cNvSpPr/>
          <p:nvPr/>
        </p:nvSpPr>
        <p:spPr>
          <a:xfrm>
            <a:off x="6886289" y="2122757"/>
            <a:ext cx="2580237" cy="6337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DE FORMACIÓN AFS</a:t>
            </a:r>
          </a:p>
          <a:p>
            <a:pPr algn="ctr"/>
            <a:r>
              <a:rPr lang="es-E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TENERIFE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FB64480-9EF3-4798-F9EC-7C2A061C92A7}"/>
              </a:ext>
            </a:extLst>
          </p:cNvPr>
          <p:cNvSpPr/>
          <p:nvPr/>
        </p:nvSpPr>
        <p:spPr>
          <a:xfrm>
            <a:off x="4416571" y="2311559"/>
            <a:ext cx="1919343" cy="2512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GESTOR/A DE PROYECTOS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D06EC1FD-032E-2736-608E-9601D34E6353}"/>
              </a:ext>
            </a:extLst>
          </p:cNvPr>
          <p:cNvSpPr/>
          <p:nvPr/>
        </p:nvSpPr>
        <p:spPr>
          <a:xfrm>
            <a:off x="9990206" y="6101042"/>
            <a:ext cx="1964600" cy="37884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GABINETE DE ENSEÑANZA Y VENTAS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6806168D-BFAD-684D-9C31-FA24F28522A9}"/>
              </a:ext>
            </a:extLst>
          </p:cNvPr>
          <p:cNvSpPr/>
          <p:nvPr/>
        </p:nvSpPr>
        <p:spPr>
          <a:xfrm>
            <a:off x="1879723" y="3014428"/>
            <a:ext cx="1145263" cy="51604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CENTRO AFS CARRIZAL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C4E2D0D2-3E19-C17E-D31F-FF296D2C7DE7}"/>
              </a:ext>
            </a:extLst>
          </p:cNvPr>
          <p:cNvSpPr/>
          <p:nvPr/>
        </p:nvSpPr>
        <p:spPr>
          <a:xfrm>
            <a:off x="163526" y="5361629"/>
            <a:ext cx="968721" cy="63374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Auxiliar administrativo/a - comercial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0685AFA2-7081-9D5A-5CA8-EAFB8CC6E1E3}"/>
              </a:ext>
            </a:extLst>
          </p:cNvPr>
          <p:cNvSpPr/>
          <p:nvPr/>
        </p:nvSpPr>
        <p:spPr>
          <a:xfrm>
            <a:off x="163526" y="4511825"/>
            <a:ext cx="724281" cy="63128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Técnico/a de formación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E5F7D7DB-B796-702D-8D6F-47005E6F87E4}"/>
              </a:ext>
            </a:extLst>
          </p:cNvPr>
          <p:cNvSpPr/>
          <p:nvPr/>
        </p:nvSpPr>
        <p:spPr>
          <a:xfrm>
            <a:off x="967641" y="4509001"/>
            <a:ext cx="968721" cy="63374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Coordinador/a pedagógico/a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054BF30E-8404-C01E-8EC3-17167CCAF57F}"/>
              </a:ext>
            </a:extLst>
          </p:cNvPr>
          <p:cNvSpPr/>
          <p:nvPr/>
        </p:nvSpPr>
        <p:spPr>
          <a:xfrm>
            <a:off x="2020949" y="4520958"/>
            <a:ext cx="886103" cy="63374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Técnico/a de prácticas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BB6FF7FD-EDF2-832D-6686-59C3554EBBA0}"/>
              </a:ext>
            </a:extLst>
          </p:cNvPr>
          <p:cNvSpPr/>
          <p:nvPr/>
        </p:nvSpPr>
        <p:spPr>
          <a:xfrm>
            <a:off x="3947114" y="4513497"/>
            <a:ext cx="968721" cy="63128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Técnico/a dinamizador/e-learning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00894D48-BAFB-719F-1C23-917EB902D298}"/>
              </a:ext>
            </a:extLst>
          </p:cNvPr>
          <p:cNvSpPr/>
          <p:nvPr/>
        </p:nvSpPr>
        <p:spPr>
          <a:xfrm>
            <a:off x="2981177" y="4523862"/>
            <a:ext cx="886103" cy="63128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Orientador/a laboral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9EA698A7-A51D-B909-E039-562CB477C885}"/>
              </a:ext>
            </a:extLst>
          </p:cNvPr>
          <p:cNvSpPr/>
          <p:nvPr/>
        </p:nvSpPr>
        <p:spPr>
          <a:xfrm>
            <a:off x="525666" y="3828382"/>
            <a:ext cx="3899774" cy="30177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Coordinador/a de Formación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7CB26DB8-6D38-27C0-2F38-731841BFD6E8}"/>
              </a:ext>
            </a:extLst>
          </p:cNvPr>
          <p:cNvSpPr/>
          <p:nvPr/>
        </p:nvSpPr>
        <p:spPr>
          <a:xfrm>
            <a:off x="7535284" y="3014934"/>
            <a:ext cx="1145263" cy="51604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CENTRO AFS SANTA CRUZ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1696BE44-EF1E-9BCD-FCFF-04C2CD64ED15}"/>
              </a:ext>
            </a:extLst>
          </p:cNvPr>
          <p:cNvSpPr/>
          <p:nvPr/>
        </p:nvSpPr>
        <p:spPr>
          <a:xfrm>
            <a:off x="6226520" y="3828382"/>
            <a:ext cx="3899774" cy="30177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latin typeface="Arial" panose="020B0604020202020204" pitchFamily="34" charset="0"/>
                <a:cs typeface="Arial" panose="020B0604020202020204" pitchFamily="34" charset="0"/>
              </a:rPr>
              <a:t>Coordinador/a de Formación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BF5037CE-021E-7668-BCF7-44D40F41CD7E}"/>
              </a:ext>
            </a:extLst>
          </p:cNvPr>
          <p:cNvSpPr/>
          <p:nvPr/>
        </p:nvSpPr>
        <p:spPr>
          <a:xfrm>
            <a:off x="5709368" y="4509001"/>
            <a:ext cx="724281" cy="63128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Técnico/a de formación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819451A8-E040-AC25-2104-55148CC998D5}"/>
              </a:ext>
            </a:extLst>
          </p:cNvPr>
          <p:cNvSpPr/>
          <p:nvPr/>
        </p:nvSpPr>
        <p:spPr>
          <a:xfrm>
            <a:off x="6513686" y="4506547"/>
            <a:ext cx="968721" cy="63374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Coordinador/a pedagógico/a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28CB966E-AEDE-1420-591A-25C54EF1358C}"/>
              </a:ext>
            </a:extLst>
          </p:cNvPr>
          <p:cNvSpPr/>
          <p:nvPr/>
        </p:nvSpPr>
        <p:spPr>
          <a:xfrm>
            <a:off x="7562444" y="4506546"/>
            <a:ext cx="886103" cy="63374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Técnico/a de prácticas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3B0B9653-EBEB-1800-36DB-CC8D616C0306}"/>
              </a:ext>
            </a:extLst>
          </p:cNvPr>
          <p:cNvSpPr/>
          <p:nvPr/>
        </p:nvSpPr>
        <p:spPr>
          <a:xfrm>
            <a:off x="8528584" y="4509000"/>
            <a:ext cx="886103" cy="63128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Orientador/a laboral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E9541AAD-F1BD-07A3-E2F4-03A62D6672CB}"/>
              </a:ext>
            </a:extLst>
          </p:cNvPr>
          <p:cNvSpPr/>
          <p:nvPr/>
        </p:nvSpPr>
        <p:spPr>
          <a:xfrm>
            <a:off x="9494724" y="4509000"/>
            <a:ext cx="968721" cy="63128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Técnico/a dinamizador/e-learning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36DF9E11-8AE1-1884-B809-D67DBD2E0C42}"/>
              </a:ext>
            </a:extLst>
          </p:cNvPr>
          <p:cNvSpPr/>
          <p:nvPr/>
        </p:nvSpPr>
        <p:spPr>
          <a:xfrm>
            <a:off x="3031709" y="6283098"/>
            <a:ext cx="5006567" cy="190138"/>
          </a:xfrm>
          <a:prstGeom prst="rect">
            <a:avLst/>
          </a:prstGeom>
          <a:solidFill>
            <a:srgbClr val="CD7603"/>
          </a:solidFill>
          <a:ln>
            <a:solidFill>
              <a:srgbClr val="CD76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 DE APOYO (INTERNO-EXTERNO)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B0920247-3D6A-BCE8-F99F-6A81788226E4}"/>
              </a:ext>
            </a:extLst>
          </p:cNvPr>
          <p:cNvSpPr/>
          <p:nvPr/>
        </p:nvSpPr>
        <p:spPr>
          <a:xfrm>
            <a:off x="320294" y="6536103"/>
            <a:ext cx="10778148" cy="154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5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empresa cuenta con servicios externos en los departamentos contable, marketing digital, mantenimiento de instalaciones, asesoría laboral, asesoría fiscal.</a:t>
            </a:r>
            <a:endParaRPr lang="es-ES" sz="850" dirty="0">
              <a:solidFill>
                <a:schemeClr val="tx2"/>
              </a:solidFill>
            </a:endParaRPr>
          </a:p>
        </p:txBody>
      </p:sp>
      <p:sp>
        <p:nvSpPr>
          <p:cNvPr id="37" name="Cerrar llave 36">
            <a:extLst>
              <a:ext uri="{FF2B5EF4-FFF2-40B4-BE49-F238E27FC236}">
                <a16:creationId xmlns:a16="http://schemas.microsoft.com/office/drawing/2014/main" id="{C5E03A64-A806-FFB3-5639-0044523FA8C2}"/>
              </a:ext>
            </a:extLst>
          </p:cNvPr>
          <p:cNvSpPr/>
          <p:nvPr/>
        </p:nvSpPr>
        <p:spPr>
          <a:xfrm rot="16200000">
            <a:off x="5196692" y="-1146087"/>
            <a:ext cx="239916" cy="6156923"/>
          </a:xfrm>
          <a:prstGeom prst="rightBrac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Cerrar llave 37">
            <a:extLst>
              <a:ext uri="{FF2B5EF4-FFF2-40B4-BE49-F238E27FC236}">
                <a16:creationId xmlns:a16="http://schemas.microsoft.com/office/drawing/2014/main" id="{BDEE6502-8447-C775-A1FD-7C3B1E3BE6F7}"/>
              </a:ext>
            </a:extLst>
          </p:cNvPr>
          <p:cNvSpPr/>
          <p:nvPr/>
        </p:nvSpPr>
        <p:spPr>
          <a:xfrm rot="16200000">
            <a:off x="2419534" y="1750009"/>
            <a:ext cx="239916" cy="2290056"/>
          </a:xfrm>
          <a:prstGeom prst="rightBrac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Cerrar llave 38">
            <a:extLst>
              <a:ext uri="{FF2B5EF4-FFF2-40B4-BE49-F238E27FC236}">
                <a16:creationId xmlns:a16="http://schemas.microsoft.com/office/drawing/2014/main" id="{A73CB0D4-EB89-EC76-BDD3-35BFE60939CB}"/>
              </a:ext>
            </a:extLst>
          </p:cNvPr>
          <p:cNvSpPr/>
          <p:nvPr/>
        </p:nvSpPr>
        <p:spPr>
          <a:xfrm rot="16200000">
            <a:off x="8014966" y="1740436"/>
            <a:ext cx="239916" cy="2290056"/>
          </a:xfrm>
          <a:prstGeom prst="rightBrac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" name="Cerrar llave 39">
            <a:extLst>
              <a:ext uri="{FF2B5EF4-FFF2-40B4-BE49-F238E27FC236}">
                <a16:creationId xmlns:a16="http://schemas.microsoft.com/office/drawing/2014/main" id="{25BEE5B5-C3AB-3C8A-B45C-13A0A0349DC2}"/>
              </a:ext>
            </a:extLst>
          </p:cNvPr>
          <p:cNvSpPr/>
          <p:nvPr/>
        </p:nvSpPr>
        <p:spPr>
          <a:xfrm rot="16200000">
            <a:off x="2349936" y="2367047"/>
            <a:ext cx="251234" cy="3899774"/>
          </a:xfrm>
          <a:prstGeom prst="rightBrace">
            <a:avLst>
              <a:gd name="adj1" fmla="val 8333"/>
              <a:gd name="adj2" fmla="val 49768"/>
            </a:avLst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49BE49B7-89A1-827C-5D2B-DD92A06FDC7D}"/>
              </a:ext>
            </a:extLst>
          </p:cNvPr>
          <p:cNvCxnSpPr>
            <a:endCxn id="22" idx="0"/>
          </p:cNvCxnSpPr>
          <p:nvPr/>
        </p:nvCxnSpPr>
        <p:spPr>
          <a:xfrm>
            <a:off x="3424228" y="4316934"/>
            <a:ext cx="1" cy="206928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4DD61AE9-3CA4-59F5-9347-0EBD90BCA78C}"/>
              </a:ext>
            </a:extLst>
          </p:cNvPr>
          <p:cNvCxnSpPr/>
          <p:nvPr/>
        </p:nvCxnSpPr>
        <p:spPr>
          <a:xfrm>
            <a:off x="1430779" y="4314030"/>
            <a:ext cx="1" cy="206928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8C611FA0-558C-C73D-4D22-4D068E68E52B}"/>
              </a:ext>
            </a:extLst>
          </p:cNvPr>
          <p:cNvCxnSpPr/>
          <p:nvPr/>
        </p:nvCxnSpPr>
        <p:spPr>
          <a:xfrm>
            <a:off x="525665" y="5154701"/>
            <a:ext cx="1" cy="206928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6" name="Cerrar llave 45">
            <a:extLst>
              <a:ext uri="{FF2B5EF4-FFF2-40B4-BE49-F238E27FC236}">
                <a16:creationId xmlns:a16="http://schemas.microsoft.com/office/drawing/2014/main" id="{8094AEFC-EC5E-C58E-BBBF-B86FF45BB698}"/>
              </a:ext>
            </a:extLst>
          </p:cNvPr>
          <p:cNvSpPr/>
          <p:nvPr/>
        </p:nvSpPr>
        <p:spPr>
          <a:xfrm rot="16200000">
            <a:off x="8009307" y="2338316"/>
            <a:ext cx="251234" cy="3899774"/>
          </a:xfrm>
          <a:prstGeom prst="rightBrace">
            <a:avLst>
              <a:gd name="adj1" fmla="val 8333"/>
              <a:gd name="adj2" fmla="val 49768"/>
            </a:avLst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7" name="Conector recto 46">
            <a:extLst>
              <a:ext uri="{FF2B5EF4-FFF2-40B4-BE49-F238E27FC236}">
                <a16:creationId xmlns:a16="http://schemas.microsoft.com/office/drawing/2014/main" id="{D22EEEC5-BBA6-4855-CC4C-689EFE4FC6FF}"/>
              </a:ext>
            </a:extLst>
          </p:cNvPr>
          <p:cNvCxnSpPr/>
          <p:nvPr/>
        </p:nvCxnSpPr>
        <p:spPr>
          <a:xfrm>
            <a:off x="8990859" y="4296649"/>
            <a:ext cx="1" cy="206928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8" name="Conector recto 47">
            <a:extLst>
              <a:ext uri="{FF2B5EF4-FFF2-40B4-BE49-F238E27FC236}">
                <a16:creationId xmlns:a16="http://schemas.microsoft.com/office/drawing/2014/main" id="{C564351E-1864-2257-BD10-296A9AD886E3}"/>
              </a:ext>
            </a:extLst>
          </p:cNvPr>
          <p:cNvCxnSpPr/>
          <p:nvPr/>
        </p:nvCxnSpPr>
        <p:spPr>
          <a:xfrm>
            <a:off x="6989896" y="4304897"/>
            <a:ext cx="1" cy="206928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5006D760-1ECE-23CF-C2E1-CD3F6E0C2AFB}"/>
              </a:ext>
            </a:extLst>
          </p:cNvPr>
          <p:cNvCxnSpPr/>
          <p:nvPr/>
        </p:nvCxnSpPr>
        <p:spPr>
          <a:xfrm>
            <a:off x="6096000" y="5146773"/>
            <a:ext cx="1" cy="206928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51" name="Rectángulo 50">
            <a:extLst>
              <a:ext uri="{FF2B5EF4-FFF2-40B4-BE49-F238E27FC236}">
                <a16:creationId xmlns:a16="http://schemas.microsoft.com/office/drawing/2014/main" id="{C279BD54-7813-58F2-1778-6636DFF340CC}"/>
              </a:ext>
            </a:extLst>
          </p:cNvPr>
          <p:cNvSpPr/>
          <p:nvPr/>
        </p:nvSpPr>
        <p:spPr>
          <a:xfrm>
            <a:off x="5700551" y="5361629"/>
            <a:ext cx="968721" cy="63374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Auxiliar administrativo/a - comercial</a:t>
            </a:r>
          </a:p>
        </p:txBody>
      </p: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BE62166B-826C-FB25-2E05-1451963FC57D}"/>
              </a:ext>
            </a:extLst>
          </p:cNvPr>
          <p:cNvCxnSpPr>
            <a:cxnSpLocks/>
            <a:stCxn id="10" idx="3"/>
            <a:endCxn id="12" idx="1"/>
          </p:cNvCxnSpPr>
          <p:nvPr/>
        </p:nvCxnSpPr>
        <p:spPr>
          <a:xfrm>
            <a:off x="3684520" y="2431592"/>
            <a:ext cx="732051" cy="55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55">
            <a:extLst>
              <a:ext uri="{FF2B5EF4-FFF2-40B4-BE49-F238E27FC236}">
                <a16:creationId xmlns:a16="http://schemas.microsoft.com/office/drawing/2014/main" id="{A4EAEA73-1C36-B19B-AE87-146CA7F694CA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6335914" y="2431789"/>
            <a:ext cx="562202" cy="538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cto de flecha 62">
            <a:extLst>
              <a:ext uri="{FF2B5EF4-FFF2-40B4-BE49-F238E27FC236}">
                <a16:creationId xmlns:a16="http://schemas.microsoft.com/office/drawing/2014/main" id="{40ADA576-10ED-16B4-3EFE-C457A95A56B5}"/>
              </a:ext>
            </a:extLst>
          </p:cNvPr>
          <p:cNvCxnSpPr/>
          <p:nvPr/>
        </p:nvCxnSpPr>
        <p:spPr>
          <a:xfrm>
            <a:off x="5316650" y="1999397"/>
            <a:ext cx="0" cy="218364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de flecha 63">
            <a:extLst>
              <a:ext uri="{FF2B5EF4-FFF2-40B4-BE49-F238E27FC236}">
                <a16:creationId xmlns:a16="http://schemas.microsoft.com/office/drawing/2014/main" id="{4A4F6E71-3A0B-26FF-42C1-122DB8660C8E}"/>
              </a:ext>
            </a:extLst>
          </p:cNvPr>
          <p:cNvCxnSpPr/>
          <p:nvPr/>
        </p:nvCxnSpPr>
        <p:spPr>
          <a:xfrm>
            <a:off x="5299300" y="1000928"/>
            <a:ext cx="0" cy="218364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cto 65">
            <a:extLst>
              <a:ext uri="{FF2B5EF4-FFF2-40B4-BE49-F238E27FC236}">
                <a16:creationId xmlns:a16="http://schemas.microsoft.com/office/drawing/2014/main" id="{0ECF1B8C-648C-2E72-C353-94070F4CE2F1}"/>
              </a:ext>
            </a:extLst>
          </p:cNvPr>
          <p:cNvCxnSpPr/>
          <p:nvPr/>
        </p:nvCxnSpPr>
        <p:spPr>
          <a:xfrm>
            <a:off x="8134924" y="6378167"/>
            <a:ext cx="158057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cto 71">
            <a:extLst>
              <a:ext uri="{FF2B5EF4-FFF2-40B4-BE49-F238E27FC236}">
                <a16:creationId xmlns:a16="http://schemas.microsoft.com/office/drawing/2014/main" id="{35228788-CD23-7D9C-BB4F-A4511003356A}"/>
              </a:ext>
            </a:extLst>
          </p:cNvPr>
          <p:cNvCxnSpPr>
            <a:cxnSpLocks/>
          </p:cNvCxnSpPr>
          <p:nvPr/>
        </p:nvCxnSpPr>
        <p:spPr>
          <a:xfrm flipH="1">
            <a:off x="10972212" y="1742285"/>
            <a:ext cx="294" cy="43301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ector recto 76">
            <a:extLst>
              <a:ext uri="{FF2B5EF4-FFF2-40B4-BE49-F238E27FC236}">
                <a16:creationId xmlns:a16="http://schemas.microsoft.com/office/drawing/2014/main" id="{A12F1786-D3BB-C672-D462-3D6E757D55B0}"/>
              </a:ext>
            </a:extLst>
          </p:cNvPr>
          <p:cNvCxnSpPr>
            <a:cxnSpLocks/>
          </p:cNvCxnSpPr>
          <p:nvPr/>
        </p:nvCxnSpPr>
        <p:spPr>
          <a:xfrm flipV="1">
            <a:off x="10972212" y="1257017"/>
            <a:ext cx="0" cy="14595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ector recto 79">
            <a:extLst>
              <a:ext uri="{FF2B5EF4-FFF2-40B4-BE49-F238E27FC236}">
                <a16:creationId xmlns:a16="http://schemas.microsoft.com/office/drawing/2014/main" id="{8B171518-4CA1-E163-5F41-7DB62E4F053E}"/>
              </a:ext>
            </a:extLst>
          </p:cNvPr>
          <p:cNvCxnSpPr>
            <a:cxnSpLocks/>
          </p:cNvCxnSpPr>
          <p:nvPr/>
        </p:nvCxnSpPr>
        <p:spPr>
          <a:xfrm flipV="1">
            <a:off x="10971624" y="739381"/>
            <a:ext cx="0" cy="14595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Abrir llave 80">
            <a:extLst>
              <a:ext uri="{FF2B5EF4-FFF2-40B4-BE49-F238E27FC236}">
                <a16:creationId xmlns:a16="http://schemas.microsoft.com/office/drawing/2014/main" id="{843C7ED6-B507-C1EC-3647-781DC3062BA7}"/>
              </a:ext>
            </a:extLst>
          </p:cNvPr>
          <p:cNvSpPr/>
          <p:nvPr/>
        </p:nvSpPr>
        <p:spPr>
          <a:xfrm>
            <a:off x="8836617" y="538950"/>
            <a:ext cx="158562" cy="1081350"/>
          </a:xfrm>
          <a:prstGeom prst="leftBrace">
            <a:avLst>
              <a:gd name="adj1" fmla="val 0"/>
              <a:gd name="adj2" fmla="val 50000"/>
            </a:avLst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solidFill>
                <a:sysClr val="windowText" lastClr="000000"/>
              </a:solidFill>
            </a:endParaRPr>
          </a:p>
        </p:txBody>
      </p:sp>
      <p:cxnSp>
        <p:nvCxnSpPr>
          <p:cNvPr id="83" name="Conector recto 82">
            <a:extLst>
              <a:ext uri="{FF2B5EF4-FFF2-40B4-BE49-F238E27FC236}">
                <a16:creationId xmlns:a16="http://schemas.microsoft.com/office/drawing/2014/main" id="{824C24B9-32B5-9AB8-A822-D8D6D0A1CC9F}"/>
              </a:ext>
            </a:extLst>
          </p:cNvPr>
          <p:cNvCxnSpPr>
            <a:cxnSpLocks/>
          </p:cNvCxnSpPr>
          <p:nvPr/>
        </p:nvCxnSpPr>
        <p:spPr>
          <a:xfrm flipH="1">
            <a:off x="6719173" y="1620300"/>
            <a:ext cx="211744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7758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171</Words>
  <Application>Microsoft Office PowerPoint</Application>
  <PresentationFormat>Panorámica</PresentationFormat>
  <Paragraphs>33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Victoria Merino Santana</dc:creator>
  <cp:lastModifiedBy>Victoria Merino Santana</cp:lastModifiedBy>
  <cp:revision>17</cp:revision>
  <dcterms:created xsi:type="dcterms:W3CDTF">2026-06-10T10:37:21Z</dcterms:created>
  <dcterms:modified xsi:type="dcterms:W3CDTF">2026-07-23T09:34:10Z</dcterms:modified>
</cp:coreProperties>
</file>